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7" r:id="rId44"/>
    <p:sldId id="308" r:id="rId45"/>
    <p:sldId id="309" r:id="rId46"/>
    <p:sldId id="312" r:id="rId47"/>
    <p:sldId id="31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8E29-83AF-4B2C-94D6-506D8444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F80EF-7174-4DE0-9C0F-663BBFDBF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92904-58BC-4682-9D33-133391FB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D6A5-04A3-4D22-B5DD-172CEE36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641E-A8F8-4CC6-A14B-74036F99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4D29-C1F0-4C5A-A843-0AB22C03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56DDC-3CAF-4F4C-8C7E-CA12F6781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1E49-0784-48D6-8F33-51E0FE84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555B-C334-4D79-834D-94FE1873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029F6-D673-4F82-BE87-7DCCD1BF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9AF5FB-663E-4EDB-A5E1-990701B79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E2769-43FE-498C-9AE4-491F4CBA9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58A7-B846-4E2F-B4A7-24263691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69C9-8E2E-4F20-90B9-92FC1FAB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429-8F96-4378-B7A4-65282E0A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1646-E44D-4186-A902-61001353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3D4B-F05D-4FA4-8B41-06850AE1F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EAB4E-E48B-44F0-8CDF-D584ADCC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1036-323D-43CA-94A4-C8B60371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C8E77-CC9A-4560-9896-C1BF0B0A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A49F-35C3-4693-85E2-EFFBFF2A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BC030-54E7-4101-A3F3-58F40201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2EAC-A630-4052-9382-033918D5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8E91-EF0B-4F3E-A1C7-7383509A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C24D-C979-4B7B-B07E-C27485CA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A822-DA4A-4177-83F5-97D5CE74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E91F-8BCE-4913-B1DF-9931E3B67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9CD3F-38F5-4020-9C50-34412CF88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A27EC-3DE8-4B6E-B8FF-8D941222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503F3-7428-4EE2-88B1-DBB99C3F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97E1A-5829-42FD-9011-F22F4380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D731-C300-400E-B67C-72B18CE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48C76-DDBF-4761-B569-16B111A65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8CDC4-7098-4F7F-A4E8-28F5B47C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BBE24-33BF-4B5D-B629-F8A6A886B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8C6B4-E2B1-4939-A137-7FF1F91A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8B536-01E4-41A6-B61C-109B7F8B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EBE73-EDC8-445C-99A4-9626B9EE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A5F2E-5BB1-404B-B1DD-2E2C9786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92E8-5DA2-4CB1-8489-59513A14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0CC15-48BD-4165-B583-3555E00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7C29C-A1C0-4F97-AF13-79ADF92F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CA0B8-7680-40CD-AF58-EFEE0DC9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0507B-9E6B-42A5-8491-5062768F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E2E17-3582-4A5D-9C60-EC630698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C1848-CE5E-4592-B501-89E34642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3AFD-C87F-46DC-BEB7-CB5CB391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4F60-2E2F-4DD0-A4BB-330360860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1B466-7463-4845-B225-8234B24EB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B7CA-2D08-4D95-8413-A7DE5F40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0403-1489-4833-924D-C9402A6D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12E9F-3C25-4517-81F5-8D48719C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2561-9735-4A74-9F26-F44DC802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AA97C-B7C1-4BBB-B667-97EDB465C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42434-7E3B-4C48-AA6B-E7468D62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05FE6-220D-4671-A799-B0C56996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24C94-4F6A-4E9B-ACF7-2D6E4590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4965B-C3D5-4F89-9A10-B85564D5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6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CBE84-6717-47D5-8C08-20C462E7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8B63E-6479-4151-8E7F-A6346D48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348B-837E-4E04-80A3-00C27D816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9EF2-EAEB-4437-9FCE-B3DFFBBFCA1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3D6A-5C41-47FE-881B-8B9D1874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B6A9D-BEB3-4683-9201-9E91A53C8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5782-BA6A-452A-9BEC-A524D69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1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a">
            <a:extLst>
              <a:ext uri="{FF2B5EF4-FFF2-40B4-BE49-F238E27FC236}">
                <a16:creationId xmlns:a16="http://schemas.microsoft.com/office/drawing/2014/main" id="{36A4E0EA-CE90-48C5-B4FC-FC7E5F888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0"/>
            <a:ext cx="760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0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9BC66843-1071-4CBB-B4C6-AA2B6405D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48A74BE9-61DA-4D0A-A1B3-ADDDC21E2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E3835D7A-A7FA-4546-88EE-039A42B79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3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0314F1DE-4A44-475F-817F-A84A5D7AA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6995F4BC-22EE-4D17-9317-8D4C6EE89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D2AFA03C-C9CF-4016-8DB8-691DADB8A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10A2E292-9972-4E2D-B9DF-DEED3CF9B9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5BE63599-D49E-48EB-8AF9-ED11669BC5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CB0A7EB8-9427-4DC5-83A5-C70EFEA32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1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6D712823-DD5F-4F15-A622-97FCF28DD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d">
            <a:extLst>
              <a:ext uri="{FF2B5EF4-FFF2-40B4-BE49-F238E27FC236}">
                <a16:creationId xmlns:a16="http://schemas.microsoft.com/office/drawing/2014/main" id="{93FF563A-021F-439A-9C1D-48B686E08E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63"/>
            <a:ext cx="12192000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86DD8BAD-E538-4322-80D3-6D5E8C2E4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7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4F85398F-D58A-4217-A0CE-1560D90B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A65CA2FD-0CD9-4578-A2CE-BCE8207B8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B4676EA2-41FC-45DE-94D2-028A37C7B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5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704C07AD-95FB-4940-B601-7E407DCB0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5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F0B3581B-C37A-4BA8-A57D-03160508C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5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E978D5E3-0732-4C78-9596-D612F4D4C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A5114DAA-073E-4E90-A6BF-914C53B79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1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1D5612DE-1C6C-4DBB-9E9B-F62655CB7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ECD1B905-9280-435C-BF31-B6AD9809A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18FB9A6A-04F9-4215-9CA1-B03416F86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BD2358D6-E1E8-40B7-9EB6-634F1CA68F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7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5A0E963D-A0A0-439F-8FDA-E8584B729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1D313A7C-C7F8-47CA-90F6-945E7608A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8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>
            <a:extLst>
              <a:ext uri="{FF2B5EF4-FFF2-40B4-BE49-F238E27FC236}">
                <a16:creationId xmlns:a16="http://schemas.microsoft.com/office/drawing/2014/main" id="{C5F559DF-F6FA-4E17-9DD5-7CBF45E9C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>
            <a:extLst>
              <a:ext uri="{FF2B5EF4-FFF2-40B4-BE49-F238E27FC236}">
                <a16:creationId xmlns:a16="http://schemas.microsoft.com/office/drawing/2014/main" id="{672B9198-AFF1-4E5E-ACE2-A7E0C52BB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3" y="0"/>
            <a:ext cx="927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6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">
            <a:extLst>
              <a:ext uri="{FF2B5EF4-FFF2-40B4-BE49-F238E27FC236}">
                <a16:creationId xmlns:a16="http://schemas.microsoft.com/office/drawing/2014/main" id="{3AFE2D01-5EFF-47EC-8DB9-4FC77F762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0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">
            <a:extLst>
              <a:ext uri="{FF2B5EF4-FFF2-40B4-BE49-F238E27FC236}">
                <a16:creationId xmlns:a16="http://schemas.microsoft.com/office/drawing/2014/main" id="{A8724184-DEE4-4818-9940-FE9FF750B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">
            <a:extLst>
              <a:ext uri="{FF2B5EF4-FFF2-40B4-BE49-F238E27FC236}">
                <a16:creationId xmlns:a16="http://schemas.microsoft.com/office/drawing/2014/main" id="{8CFC4AA2-36EC-4111-98AA-AF77B51F2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45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">
            <a:extLst>
              <a:ext uri="{FF2B5EF4-FFF2-40B4-BE49-F238E27FC236}">
                <a16:creationId xmlns:a16="http://schemas.microsoft.com/office/drawing/2014/main" id="{EF3031FB-AFD7-4B26-A928-521B16975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0">
            <a:extLst>
              <a:ext uri="{FF2B5EF4-FFF2-40B4-BE49-F238E27FC236}">
                <a16:creationId xmlns:a16="http://schemas.microsoft.com/office/drawing/2014/main" id="{0CB51A3C-6706-44B1-A669-2D2A7378C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5"/>
            <a:ext cx="12192000" cy="45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A8FDAF96-5639-4235-8F61-9C3658136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2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">
            <a:extLst>
              <a:ext uri="{FF2B5EF4-FFF2-40B4-BE49-F238E27FC236}">
                <a16:creationId xmlns:a16="http://schemas.microsoft.com/office/drawing/2014/main" id="{38AC2A4A-44FC-4EF1-A78E-71EAA5D54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79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">
            <a:extLst>
              <a:ext uri="{FF2B5EF4-FFF2-40B4-BE49-F238E27FC236}">
                <a16:creationId xmlns:a16="http://schemas.microsoft.com/office/drawing/2014/main" id="{CAD46500-2197-4B3C-819A-8572E38C1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7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">
            <a:extLst>
              <a:ext uri="{FF2B5EF4-FFF2-40B4-BE49-F238E27FC236}">
                <a16:creationId xmlns:a16="http://schemas.microsoft.com/office/drawing/2014/main" id="{926D1929-89F5-43B1-BBF5-74C5C577F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6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">
            <a:extLst>
              <a:ext uri="{FF2B5EF4-FFF2-40B4-BE49-F238E27FC236}">
                <a16:creationId xmlns:a16="http://schemas.microsoft.com/office/drawing/2014/main" id="{B450C578-F395-4F20-B495-177C6E0BA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4">
            <a:extLst>
              <a:ext uri="{FF2B5EF4-FFF2-40B4-BE49-F238E27FC236}">
                <a16:creationId xmlns:a16="http://schemas.microsoft.com/office/drawing/2014/main" id="{85D9D34E-BCFA-4598-B644-521498B5C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8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">
            <a:extLst>
              <a:ext uri="{FF2B5EF4-FFF2-40B4-BE49-F238E27FC236}">
                <a16:creationId xmlns:a16="http://schemas.microsoft.com/office/drawing/2014/main" id="{7045F40F-2097-454C-90BB-7CE4B38D5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7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9">
            <a:extLst>
              <a:ext uri="{FF2B5EF4-FFF2-40B4-BE49-F238E27FC236}">
                <a16:creationId xmlns:a16="http://schemas.microsoft.com/office/drawing/2014/main" id="{F7D598D0-1F8E-4CB3-A7BF-8EAB1597D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2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0">
            <a:extLst>
              <a:ext uri="{FF2B5EF4-FFF2-40B4-BE49-F238E27FC236}">
                <a16:creationId xmlns:a16="http://schemas.microsoft.com/office/drawing/2014/main" id="{30780A40-6157-48FA-86AC-7AD416FF7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28E6BB98-F191-4793-94DA-9609C22EC5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7ED675FA-341D-4FBF-A203-F4F9FAEE2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91484188-B36C-4A99-A045-BF637ED65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B88EABCD-BFD7-4CB1-96F9-5E597D784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F5100CCF-0908-4E92-AFFE-C2BCA2B92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sklavin</dc:creator>
  <cp:lastModifiedBy>Owner</cp:lastModifiedBy>
  <cp:revision>2</cp:revision>
  <dcterms:created xsi:type="dcterms:W3CDTF">2021-09-10T14:09:03Z</dcterms:created>
  <dcterms:modified xsi:type="dcterms:W3CDTF">2021-09-10T14:23:37Z</dcterms:modified>
</cp:coreProperties>
</file>